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70" r:id="rId2"/>
    <p:sldId id="285" r:id="rId3"/>
    <p:sldId id="282" r:id="rId4"/>
    <p:sldId id="286" r:id="rId5"/>
    <p:sldId id="287" r:id="rId6"/>
    <p:sldId id="258" r:id="rId7"/>
  </p:sldIdLst>
  <p:sldSz cx="9144000" cy="6858000" type="screen4x3"/>
  <p:notesSz cx="6985000" cy="9283700"/>
  <p:custDataLst>
    <p:tags r:id="rId10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4">
          <p15:clr>
            <a:srgbClr val="A4A3A4"/>
          </p15:clr>
        </p15:guide>
        <p15:guide id="2" pos="22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7C92"/>
    <a:srgbClr val="574E72"/>
    <a:srgbClr val="3FA0D4"/>
    <a:srgbClr val="DABE86"/>
    <a:srgbClr val="F0E5CF"/>
    <a:srgbClr val="E8D8B5"/>
    <a:srgbClr val="C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jl, thema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C4B1156A-380E-4F78-BDF5-A606A8083BF9}" styleName="Stijl, gemiddeld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1E4AEA4-8DFA-4A89-87EB-49C32662AFE0}" styleName="Stijl, gemiddeld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Stijl, gemiddeld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Stijl, gemiddeld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31" autoAdjust="0"/>
  </p:normalViewPr>
  <p:slideViewPr>
    <p:cSldViewPr>
      <p:cViewPr>
        <p:scale>
          <a:sx n="140" d="100"/>
          <a:sy n="140" d="100"/>
        </p:scale>
        <p:origin x="810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31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70" d="100"/>
          <a:sy n="70" d="100"/>
        </p:scale>
        <p:origin x="-3246" y="-90"/>
      </p:cViewPr>
      <p:guideLst>
        <p:guide orient="horz" pos="2924"/>
        <p:guide pos="220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956050" y="0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3FDC46-102A-466C-AE8D-31180465617D}" type="datetimeFigureOut">
              <a:rPr lang="en-US" smtClean="0"/>
              <a:t>13-Sep-16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956050" y="8818563"/>
            <a:ext cx="3027363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7E9146-2619-4111-90A2-78C801A07F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0112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2.jpeg>
</file>

<file path=ppt/media/image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956553" y="3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/>
          <a:lstStyle>
            <a:lvl1pPr algn="r">
              <a:defRPr sz="1200"/>
            </a:lvl1pPr>
          </a:lstStyle>
          <a:p>
            <a:fld id="{21BA8A37-FD1C-4595-A154-124D751F7403}" type="datetimeFigureOut">
              <a:rPr lang="en-GB" smtClean="0"/>
              <a:t>13/09/2016</a:t>
            </a:fld>
            <a:endParaRPr lang="en-GB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1169988" y="695325"/>
            <a:ext cx="4645025" cy="3484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33" tIns="46116" rIns="92233" bIns="46116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98501" y="4409760"/>
            <a:ext cx="5588000" cy="4177665"/>
          </a:xfrm>
          <a:prstGeom prst="rect">
            <a:avLst/>
          </a:prstGeom>
        </p:spPr>
        <p:txBody>
          <a:bodyPr vert="horz" lIns="92233" tIns="46116" rIns="92233" bIns="46116" rtlCol="0"/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956553" y="8817908"/>
            <a:ext cx="3026833" cy="464185"/>
          </a:xfrm>
          <a:prstGeom prst="rect">
            <a:avLst/>
          </a:prstGeom>
        </p:spPr>
        <p:txBody>
          <a:bodyPr vert="horz" lIns="92233" tIns="46116" rIns="92233" bIns="46116" rtlCol="0" anchor="b"/>
          <a:lstStyle>
            <a:lvl1pPr algn="r">
              <a:defRPr sz="1200"/>
            </a:lvl1pPr>
          </a:lstStyle>
          <a:p>
            <a:fld id="{CAD83EA7-6A8F-4EA2-A5B5-01282DE1CE0D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32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4591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3202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972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63631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47033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D83EA7-6A8F-4EA2-A5B5-01282DE1CE0D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42186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3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4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6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6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9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1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Frontpage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857902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7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 userDrawn="1"/>
        </p:nvSpPr>
        <p:spPr>
          <a:xfrm>
            <a:off x="0" y="540000"/>
            <a:ext cx="9144000" cy="59852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0" y="5445224"/>
            <a:ext cx="9144000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528" y="5445224"/>
            <a:ext cx="8280920" cy="648072"/>
          </a:xfrm>
        </p:spPr>
        <p:txBody>
          <a:bodyPr>
            <a:normAutofit/>
          </a:bodyPr>
          <a:lstStyle>
            <a:lvl1pPr algn="l">
              <a:defRPr sz="28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the title of the </a:t>
            </a:r>
            <a:r>
              <a:rPr lang="en-GB" noProof="0" dirty="0" err="1" smtClean="0"/>
              <a:t>Frontpage</a:t>
            </a:r>
            <a:endParaRPr lang="en-GB" noProof="0" dirty="0"/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8" y="6092825"/>
            <a:ext cx="8280920" cy="4397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dirty="0" smtClean="0"/>
              <a:t>Click to add subtitle</a:t>
            </a:r>
            <a:endParaRPr lang="en-GB" dirty="0"/>
          </a:p>
        </p:txBody>
      </p:sp>
      <p:sp>
        <p:nvSpPr>
          <p:cNvPr id="11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540000"/>
            <a:ext cx="9144000" cy="4905224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 Bring the picture to the background.</a:t>
            </a:r>
            <a:r>
              <a:rPr lang="nl-NL" dirty="0" smtClean="0"/>
              <a:t>  </a:t>
            </a:r>
          </a:p>
        </p:txBody>
      </p:sp>
      <p:pic>
        <p:nvPicPr>
          <p:cNvPr id="13" name="Afbeelding 1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00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0_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350240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86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040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6408711" y="1295776"/>
            <a:ext cx="2411761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3861048"/>
            <a:ext cx="576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6408712" y="3905721"/>
            <a:ext cx="2339752" cy="126912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8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1" name="Rechthoek 2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9040"/>
            <a:ext cx="5748962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3861048"/>
            <a:ext cx="576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16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0811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3 x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094920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911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81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noProof="0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275856" y="350100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3501328"/>
            <a:ext cx="252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3285536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22" name="Tijdelijke aanduiding voor tekst 2"/>
          <p:cNvSpPr>
            <a:spLocks noGrp="1"/>
          </p:cNvSpPr>
          <p:nvPr>
            <p:ph type="body" idx="12" hasCustomPrompt="1"/>
          </p:nvPr>
        </p:nvSpPr>
        <p:spPr>
          <a:xfrm>
            <a:off x="6237864" y="1268760"/>
            <a:ext cx="25106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7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3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816" y="3501008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275856" y="3501328"/>
            <a:ext cx="252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184" y="3512391"/>
            <a:ext cx="2520000" cy="2868937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36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3 x text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3568544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5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395536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9" name="Rechthoek 18"/>
          <p:cNvSpPr/>
          <p:nvPr userDrawn="1"/>
        </p:nvSpPr>
        <p:spPr>
          <a:xfrm>
            <a:off x="3310557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hthoek 19"/>
          <p:cNvSpPr/>
          <p:nvPr userDrawn="1"/>
        </p:nvSpPr>
        <p:spPr>
          <a:xfrm>
            <a:off x="6228464" y="1269200"/>
            <a:ext cx="2520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310558" y="5408930"/>
            <a:ext cx="25200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7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6237864" y="5408930"/>
            <a:ext cx="2510600" cy="97239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1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2" name="Rechthoek 21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5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6" name="Rechte verbindingslijn 25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395536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8" name="Tijdelijke aanduiding voor afbeelding 3"/>
          <p:cNvSpPr>
            <a:spLocks noGrp="1"/>
          </p:cNvSpPr>
          <p:nvPr>
            <p:ph type="pic" sz="quarter" idx="17" hasCustomPrompt="1"/>
          </p:nvPr>
        </p:nvSpPr>
        <p:spPr>
          <a:xfrm>
            <a:off x="3310557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9" name="Tijdelijke aanduiding voor afbeelding 3"/>
          <p:cNvSpPr>
            <a:spLocks noGrp="1"/>
          </p:cNvSpPr>
          <p:nvPr>
            <p:ph type="pic" sz="quarter" idx="18" hasCustomPrompt="1"/>
          </p:nvPr>
        </p:nvSpPr>
        <p:spPr>
          <a:xfrm>
            <a:off x="6228464" y="1269200"/>
            <a:ext cx="2520000" cy="39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7 x 11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4" name="Afbeelding 2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07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Blank page or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37213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65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hthoek 9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5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4" name="Rechthoek 13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cxnSp>
        <p:nvCxnSpPr>
          <p:cNvPr id="18" name="Rechte verbindingslijn 1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jdelijke aanduiding voor tekst 2"/>
          <p:cNvSpPr>
            <a:spLocks noGrp="1"/>
          </p:cNvSpPr>
          <p:nvPr>
            <p:ph type="body" sz="quarter" idx="12" hasCustomPrompt="1"/>
          </p:nvPr>
        </p:nvSpPr>
        <p:spPr>
          <a:xfrm>
            <a:off x="382197" y="1268760"/>
            <a:ext cx="8366268" cy="5112568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12" name="Afbeelding 1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  <p:sp>
        <p:nvSpPr>
          <p:cNvPr id="11" name="Tijdelijke aanduiding voor tekst 3"/>
          <p:cNvSpPr>
            <a:spLocks noGrp="1"/>
          </p:cNvSpPr>
          <p:nvPr>
            <p:ph type="body" sz="quarter" idx="13" hasCustomPrompt="1"/>
          </p:nvPr>
        </p:nvSpPr>
        <p:spPr>
          <a:xfrm>
            <a:off x="755576" y="6597352"/>
            <a:ext cx="6192838" cy="216024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8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GB" dirty="0" smtClean="0"/>
              <a:t>Optional – add presentation name and date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73187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079767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747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hthoek 14"/>
          <p:cNvSpPr>
            <a:spLocks/>
          </p:cNvSpPr>
          <p:nvPr userDrawn="1"/>
        </p:nvSpPr>
        <p:spPr>
          <a:xfrm>
            <a:off x="0" y="540000"/>
            <a:ext cx="9144000" cy="5985344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solidFill>
                <a:prstClr val="white"/>
              </a:solidFill>
              <a:cs typeface="Arial" pitchFamily="34" charset="0"/>
            </a:endParaRPr>
          </a:p>
        </p:txBody>
      </p:sp>
      <p:sp>
        <p:nvSpPr>
          <p:cNvPr id="7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67544" y="2708920"/>
            <a:ext cx="3960440" cy="2232248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1600" b="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8801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Start of a new section_logo and image adjustable 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231438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01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hthoek 13"/>
          <p:cNvSpPr/>
          <p:nvPr userDrawn="1"/>
        </p:nvSpPr>
        <p:spPr>
          <a:xfrm>
            <a:off x="-9923" y="540000"/>
            <a:ext cx="9153923" cy="599320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hthoek 7"/>
          <p:cNvSpPr/>
          <p:nvPr userDrawn="1"/>
        </p:nvSpPr>
        <p:spPr>
          <a:xfrm>
            <a:off x="-9923" y="540000"/>
            <a:ext cx="2893768" cy="5993208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2" name="Titel 1"/>
          <p:cNvSpPr txBox="1">
            <a:spLocks/>
          </p:cNvSpPr>
          <p:nvPr userDrawn="1"/>
        </p:nvSpPr>
        <p:spPr>
          <a:xfrm>
            <a:off x="251520" y="1565176"/>
            <a:ext cx="2242592" cy="3240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2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dirty="0" smtClean="0"/>
          </a:p>
        </p:txBody>
      </p:sp>
      <p:sp>
        <p:nvSpPr>
          <p:cNvPr id="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1" name="Rechthoek 10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chemeClr val="tx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83683A"/>
              </a:solidFill>
            </a:endParaRPr>
          </a:p>
        </p:txBody>
      </p:sp>
      <p:sp>
        <p:nvSpPr>
          <p:cNvPr id="1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899592" y="6597352"/>
            <a:ext cx="5832475" cy="26035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2883844" y="540000"/>
            <a:ext cx="6260155" cy="5993208"/>
          </a:xfrm>
        </p:spPr>
        <p:txBody>
          <a:bodyPr>
            <a:normAutofit/>
          </a:bodyPr>
          <a:lstStyle>
            <a:lvl1pPr marL="0" indent="0">
              <a:buNone/>
              <a:defRPr sz="1600" baseline="0"/>
            </a:lvl1pPr>
          </a:lstStyle>
          <a:p>
            <a:r>
              <a:rPr lang="en-GB" noProof="0" dirty="0" smtClean="0"/>
              <a:t>Add Image to fill  the grey box.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13184" y="1412776"/>
            <a:ext cx="2242592" cy="3240360"/>
          </a:xfrm>
        </p:spPr>
        <p:txBody>
          <a:bodyPr>
            <a:normAutofit/>
          </a:bodyPr>
          <a:lstStyle>
            <a:lvl1pPr algn="l">
              <a:defRPr sz="24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TEXT</a:t>
            </a:r>
            <a:endParaRPr lang="en-GB" dirty="0"/>
          </a:p>
        </p:txBody>
      </p:sp>
      <p:pic>
        <p:nvPicPr>
          <p:cNvPr id="16" name="Afbeelding 1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03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63822192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9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511256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60000"/>
            <a:ext cx="9144000" cy="45161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jdelijke aanduiding voor afbeelding 3"/>
          <p:cNvSpPr>
            <a:spLocks noGrp="1"/>
          </p:cNvSpPr>
          <p:nvPr>
            <p:ph type="pic" sz="quarter" idx="12" hasCustomPrompt="1"/>
          </p:nvPr>
        </p:nvSpPr>
        <p:spPr>
          <a:xfrm>
            <a:off x="5148464" y="1268760"/>
            <a:ext cx="3600000" cy="5112568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14,2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383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Text +  2 x image +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45885601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76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511256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</a:t>
            </a:r>
            <a:r>
              <a:rPr lang="en-GB" noProof="0" dirty="0" smtClean="0"/>
              <a:t>to</a:t>
            </a:r>
            <a:r>
              <a:rPr lang="en-GB" dirty="0" smtClean="0"/>
              <a:t> </a:t>
            </a:r>
            <a:r>
              <a:rPr lang="en-GB" noProof="0" dirty="0" smtClean="0"/>
              <a:t>add</a:t>
            </a:r>
            <a:r>
              <a:rPr lang="en-GB" dirty="0" smtClean="0"/>
              <a:t>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16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5151490" y="3429000"/>
            <a:ext cx="3596974" cy="27072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20" name="Tijdelijke aanduiding voor tekst 2"/>
          <p:cNvSpPr>
            <a:spLocks noGrp="1"/>
          </p:cNvSpPr>
          <p:nvPr>
            <p:ph type="body" idx="11" hasCustomPrompt="1"/>
          </p:nvPr>
        </p:nvSpPr>
        <p:spPr>
          <a:xfrm>
            <a:off x="5151490" y="6021288"/>
            <a:ext cx="3596974" cy="288032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 baseline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4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Click to add title</a:t>
            </a:r>
            <a:endParaRPr lang="en-GB" noProof="0" dirty="0"/>
          </a:p>
        </p:txBody>
      </p:sp>
      <p:sp>
        <p:nvSpPr>
          <p:cNvPr id="1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Rechthoek 17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2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5" name="Tijdelijke aanduiding voor afbeelding 3"/>
          <p:cNvSpPr>
            <a:spLocks noGrp="1"/>
          </p:cNvSpPr>
          <p:nvPr>
            <p:ph type="pic" sz="quarter" idx="15" hasCustomPrompt="1"/>
          </p:nvPr>
        </p:nvSpPr>
        <p:spPr>
          <a:xfrm>
            <a:off x="5148464" y="1268760"/>
            <a:ext cx="3600000" cy="216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6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6" name="Afbeelding 2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4028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ext + 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2952618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790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8352928" cy="117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2601328"/>
            <a:ext cx="8352928" cy="37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2601328"/>
            <a:ext cx="8352928" cy="37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23,2 x 10.5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83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596690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81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0150" y="5877272"/>
            <a:ext cx="8424936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8760"/>
            <a:ext cx="8352928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1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2" name="Rechte verbindingslijn 21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536" y="1268760"/>
            <a:ext cx="8352928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nl-NL" dirty="0" err="1" smtClean="0"/>
              <a:t>Add</a:t>
            </a:r>
            <a:r>
              <a:rPr lang="nl-NL" dirty="0" smtClean="0"/>
              <a:t> Image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fill</a:t>
            </a:r>
            <a:r>
              <a:rPr lang="nl-NL" dirty="0" smtClean="0"/>
              <a:t> the </a:t>
            </a:r>
            <a:r>
              <a:rPr lang="nl-NL" dirty="0" err="1" smtClean="0"/>
              <a:t>grey</a:t>
            </a:r>
            <a:r>
              <a:rPr lang="nl-NL" dirty="0" smtClean="0"/>
              <a:t> box. Image </a:t>
            </a:r>
            <a:r>
              <a:rPr lang="nl-NL" dirty="0" err="1" smtClean="0"/>
              <a:t>size</a:t>
            </a:r>
            <a:r>
              <a:rPr lang="nl-NL" dirty="0" smtClean="0"/>
              <a:t> 23,2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15" name="Afbeelding 14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030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 2 x Text + Images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2282516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839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3999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408782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3501328"/>
            <a:ext cx="3960000" cy="288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1268760"/>
            <a:ext cx="3960000" cy="2016224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 i="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25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6" name="Rechthoek 25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7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8" name="Rechte verbindingslijn 27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408782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1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3501328"/>
            <a:ext cx="3960000" cy="288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8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0" name="Afbeelding 19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5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 2 x Image + caption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8184200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934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403251" y="5877272"/>
            <a:ext cx="3960000" cy="504056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395536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Rechthoek 13"/>
          <p:cNvSpPr/>
          <p:nvPr userDrawn="1"/>
        </p:nvSpPr>
        <p:spPr>
          <a:xfrm>
            <a:off x="4788464" y="1269280"/>
            <a:ext cx="3960000" cy="450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4788464" y="5866470"/>
            <a:ext cx="3960000" cy="51485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000" i="1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caption</a:t>
            </a:r>
          </a:p>
          <a:p>
            <a:pPr lvl="0"/>
            <a:endParaRPr lang="en-GB" dirty="0" smtClean="0"/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3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4" name="Rechte verbindingslijn 23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395976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6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4788464" y="1268760"/>
            <a:ext cx="3960000" cy="450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11 x 12.5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2" name="Afbeelding 21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61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2 x text + image landsca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2761760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863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hthoek 2"/>
          <p:cNvSpPr/>
          <p:nvPr userDrawn="1"/>
        </p:nvSpPr>
        <p:spPr>
          <a:xfrm>
            <a:off x="5148464" y="1268760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 hasCustomPrompt="1"/>
          </p:nvPr>
        </p:nvSpPr>
        <p:spPr>
          <a:xfrm>
            <a:off x="395536" y="1268760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  <a:p>
            <a:pPr lvl="0"/>
            <a:endParaRPr lang="en-GB" dirty="0" smtClean="0"/>
          </a:p>
        </p:txBody>
      </p:sp>
      <p:sp>
        <p:nvSpPr>
          <p:cNvPr id="13" name="Rechthoek 12"/>
          <p:cNvSpPr/>
          <p:nvPr userDrawn="1"/>
        </p:nvSpPr>
        <p:spPr>
          <a:xfrm>
            <a:off x="0" y="372654"/>
            <a:ext cx="9144000" cy="438956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17" name="Rechthoek 16"/>
          <p:cNvSpPr/>
          <p:nvPr userDrawn="1"/>
        </p:nvSpPr>
        <p:spPr>
          <a:xfrm>
            <a:off x="5148464" y="3861048"/>
            <a:ext cx="3600000" cy="2520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ijdelijke aanduiding voor tekst 2"/>
          <p:cNvSpPr>
            <a:spLocks noGrp="1"/>
          </p:cNvSpPr>
          <p:nvPr>
            <p:ph type="body" idx="10" hasCustomPrompt="1"/>
          </p:nvPr>
        </p:nvSpPr>
        <p:spPr>
          <a:xfrm>
            <a:off x="395536" y="3861328"/>
            <a:ext cx="4464496" cy="2520000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dirty="0" smtClean="0"/>
              <a:t>Click to add text</a:t>
            </a:r>
          </a:p>
        </p:txBody>
      </p:sp>
      <p:sp>
        <p:nvSpPr>
          <p:cNvPr id="18" name="Titel 1"/>
          <p:cNvSpPr>
            <a:spLocks noGrp="1"/>
          </p:cNvSpPr>
          <p:nvPr>
            <p:ph type="title" hasCustomPrompt="1"/>
          </p:nvPr>
        </p:nvSpPr>
        <p:spPr>
          <a:xfrm>
            <a:off x="251520" y="20632"/>
            <a:ext cx="7459289" cy="1143000"/>
          </a:xfrm>
        </p:spPr>
        <p:txBody>
          <a:bodyPr>
            <a:normAutofit/>
          </a:bodyPr>
          <a:lstStyle>
            <a:lvl1pPr algn="l">
              <a:defRPr sz="2000" baseline="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dirty="0" smtClean="0"/>
              <a:t>Click to add title</a:t>
            </a:r>
            <a:endParaRPr lang="en-GB" dirty="0"/>
          </a:p>
        </p:txBody>
      </p:sp>
      <p:sp>
        <p:nvSpPr>
          <p:cNvPr id="19" name="Text Box 14"/>
          <p:cNvSpPr txBox="1">
            <a:spLocks noChangeArrowheads="1"/>
          </p:cNvSpPr>
          <p:nvPr userDrawn="1"/>
        </p:nvSpPr>
        <p:spPr bwMode="auto">
          <a:xfrm>
            <a:off x="7710809" y="6597352"/>
            <a:ext cx="1109663" cy="214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sz="800" dirty="0" smtClean="0">
                <a:solidFill>
                  <a:srgbClr val="437C92"/>
                </a:solidFill>
                <a:latin typeface="Arial" pitchFamily="34" charset="0"/>
                <a:ea typeface="+mn-ea"/>
                <a:cs typeface="Arial" pitchFamily="34" charset="0"/>
              </a:rPr>
              <a:t>www.fugro.com</a:t>
            </a:r>
            <a:endParaRPr lang="en-GB" sz="800" dirty="0">
              <a:solidFill>
                <a:srgbClr val="437C92"/>
              </a:solidFill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20" name="Rechthoek 19"/>
          <p:cNvSpPr/>
          <p:nvPr userDrawn="1"/>
        </p:nvSpPr>
        <p:spPr>
          <a:xfrm>
            <a:off x="299610" y="6597352"/>
            <a:ext cx="372217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fld id="{242D2C83-8A77-4AFB-8AD4-2A5FEF35BFFB}" type="slidenum">
              <a:rPr lang="en-GB" altLang="en-US" sz="800" smtClean="0">
                <a:solidFill>
                  <a:srgbClr val="437C92"/>
                </a:solidFill>
              </a:rPr>
              <a:pPr algn="r"/>
              <a:t>‹#›</a:t>
            </a:fld>
            <a:endParaRPr lang="en-GB" altLang="en-US" sz="800" dirty="0">
              <a:solidFill>
                <a:srgbClr val="437C92"/>
              </a:solidFill>
            </a:endParaRPr>
          </a:p>
        </p:txBody>
      </p:sp>
      <p:sp>
        <p:nvSpPr>
          <p:cNvPr id="22" name="Tijdelijke aanduiding voor inhoud 12"/>
          <p:cNvSpPr>
            <a:spLocks noGrp="1"/>
          </p:cNvSpPr>
          <p:nvPr>
            <p:ph sz="quarter" idx="11" hasCustomPrompt="1"/>
          </p:nvPr>
        </p:nvSpPr>
        <p:spPr>
          <a:xfrm>
            <a:off x="755749" y="6597352"/>
            <a:ext cx="5832475" cy="18331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800" baseline="0">
                <a:solidFill>
                  <a:srgbClr val="437C92"/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FontTx/>
              <a:buNone/>
              <a:defRPr sz="800">
                <a:solidFill>
                  <a:srgbClr val="437C92"/>
                </a:solidFill>
              </a:defRPr>
            </a:lvl2pPr>
            <a:lvl3pPr marL="914400" indent="0">
              <a:buFontTx/>
              <a:buNone/>
              <a:defRPr sz="800">
                <a:solidFill>
                  <a:srgbClr val="437C92"/>
                </a:solidFill>
              </a:defRPr>
            </a:lvl3pPr>
            <a:lvl4pPr marL="1371600" indent="0">
              <a:buFontTx/>
              <a:buNone/>
              <a:defRPr sz="800">
                <a:solidFill>
                  <a:srgbClr val="437C92"/>
                </a:solidFill>
              </a:defRPr>
            </a:lvl4pPr>
            <a:lvl5pPr marL="1828800" indent="0">
              <a:buFontTx/>
              <a:buNone/>
              <a:defRPr sz="800">
                <a:solidFill>
                  <a:srgbClr val="437C92"/>
                </a:solidFill>
              </a:defRPr>
            </a:lvl5pPr>
          </a:lstStyle>
          <a:p>
            <a:pPr lvl="0"/>
            <a:r>
              <a:rPr lang="en-GB" dirty="0" smtClean="0"/>
              <a:t>Optional – add presentation name and date</a:t>
            </a:r>
          </a:p>
        </p:txBody>
      </p:sp>
      <p:cxnSp>
        <p:nvCxnSpPr>
          <p:cNvPr id="23" name="Rechte verbindingslijn 22"/>
          <p:cNvCxnSpPr/>
          <p:nvPr userDrawn="1"/>
        </p:nvCxnSpPr>
        <p:spPr>
          <a:xfrm>
            <a:off x="358557" y="6597352"/>
            <a:ext cx="8426886" cy="0"/>
          </a:xfrm>
          <a:prstGeom prst="line">
            <a:avLst/>
          </a:prstGeom>
          <a:ln w="9525">
            <a:solidFill>
              <a:srgbClr val="437C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jdelijke aanduiding voor afbeelding 3"/>
          <p:cNvSpPr>
            <a:spLocks noGrp="1"/>
          </p:cNvSpPr>
          <p:nvPr>
            <p:ph type="pic" sz="quarter" idx="13" hasCustomPrompt="1"/>
          </p:nvPr>
        </p:nvSpPr>
        <p:spPr>
          <a:xfrm>
            <a:off x="5155579" y="1268760"/>
            <a:ext cx="3592885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sp>
        <p:nvSpPr>
          <p:cNvPr id="24" name="Tijdelijke aanduiding voor afbeelding 3"/>
          <p:cNvSpPr>
            <a:spLocks noGrp="1"/>
          </p:cNvSpPr>
          <p:nvPr>
            <p:ph type="pic" sz="quarter" idx="14" hasCustomPrompt="1"/>
          </p:nvPr>
        </p:nvSpPr>
        <p:spPr>
          <a:xfrm>
            <a:off x="5148464" y="3861048"/>
            <a:ext cx="3600000" cy="2520000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GB" noProof="0" dirty="0" smtClean="0"/>
              <a:t>Add Image to fill the grey box. Image size 10 x 7 cm.</a:t>
            </a:r>
          </a:p>
          <a:p>
            <a:endParaRPr lang="nl-NL" dirty="0" smtClean="0"/>
          </a:p>
          <a:p>
            <a:r>
              <a:rPr lang="nl-NL" dirty="0" smtClean="0"/>
              <a:t>	 </a:t>
            </a:r>
          </a:p>
        </p:txBody>
      </p:sp>
      <p:pic>
        <p:nvPicPr>
          <p:cNvPr id="21" name="Afbeelding 2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4000" y="0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10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vmlDrawing" Target="../drawings/vmlDrawing1.v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7"/>
            </p:custDataLst>
            <p:extLst>
              <p:ext uri="{D42A27DB-BD31-4B8C-83A1-F6EECF244321}">
                <p14:modId xmlns:p14="http://schemas.microsoft.com/office/powerpoint/2010/main" val="213740573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13" name="think-cell Slide" r:id="rId18" imgW="270" imgH="270" progId="TCLayout.ActiveDocument.1">
                  <p:embed/>
                </p:oleObj>
              </mc:Choice>
              <mc:Fallback>
                <p:oleObj name="think-cell Slide" r:id="rId18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stijl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 err="1" smtClean="0"/>
              <a:t>Klik</a:t>
            </a:r>
            <a:r>
              <a:rPr lang="en-GB" dirty="0" smtClean="0"/>
              <a:t> om de </a:t>
            </a:r>
            <a:r>
              <a:rPr lang="en-GB" dirty="0" err="1" smtClean="0"/>
              <a:t>modelstijlen</a:t>
            </a:r>
            <a:r>
              <a:rPr lang="en-GB" dirty="0" smtClean="0"/>
              <a:t> </a:t>
            </a:r>
            <a:r>
              <a:rPr lang="en-GB" dirty="0" err="1" smtClean="0"/>
              <a:t>te</a:t>
            </a:r>
            <a:r>
              <a:rPr lang="en-GB" dirty="0" smtClean="0"/>
              <a:t> </a:t>
            </a:r>
            <a:r>
              <a:rPr lang="en-GB" dirty="0" err="1" smtClean="0"/>
              <a:t>bewerken</a:t>
            </a:r>
            <a:endParaRPr lang="en-GB" dirty="0" smtClean="0"/>
          </a:p>
          <a:p>
            <a:pPr lvl="1"/>
            <a:r>
              <a:rPr lang="en-GB" dirty="0" err="1" smtClean="0"/>
              <a:t>Tweede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2"/>
            <a:r>
              <a:rPr lang="en-GB" dirty="0" err="1" smtClean="0"/>
              <a:t>Derde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3"/>
            <a:r>
              <a:rPr lang="en-GB" dirty="0" err="1" smtClean="0"/>
              <a:t>Vierde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 smtClean="0"/>
          </a:p>
          <a:p>
            <a:pPr lvl="4"/>
            <a:r>
              <a:rPr lang="en-GB" dirty="0" err="1" smtClean="0"/>
              <a:t>Vijfde</a:t>
            </a:r>
            <a:r>
              <a:rPr lang="en-GB" dirty="0" smtClean="0"/>
              <a:t> </a:t>
            </a:r>
            <a:r>
              <a:rPr lang="en-GB" dirty="0" err="1" smtClean="0"/>
              <a:t>niveau</a:t>
            </a:r>
            <a:endParaRPr lang="en-GB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27C83-F25A-433E-9E95-FC29404527FF}" type="datetimeFigureOut">
              <a:rPr lang="en-GB" smtClean="0"/>
              <a:pPr/>
              <a:t>13/09/2016</a:t>
            </a:fld>
            <a:endParaRPr lang="en-GB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BF997-F99C-4450-B7BA-8F6443997B99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91506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660" r:id="rId3"/>
    <p:sldLayoutId id="2147483804" r:id="rId4"/>
    <p:sldLayoutId id="2147483805" r:id="rId5"/>
    <p:sldLayoutId id="2147483806" r:id="rId6"/>
    <p:sldLayoutId id="2147483807" r:id="rId7"/>
    <p:sldLayoutId id="2147483808" r:id="rId8"/>
    <p:sldLayoutId id="2147483809" r:id="rId9"/>
    <p:sldLayoutId id="2147483810" r:id="rId10"/>
    <p:sldLayoutId id="2147483811" r:id="rId11"/>
    <p:sldLayoutId id="2147483812" r:id="rId12"/>
    <p:sldLayoutId id="2147483654" r:id="rId13"/>
    <p:sldLayoutId id="2147483793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jpeg"/><Relationship Id="rId2" Type="http://schemas.openxmlformats.org/officeDocument/2006/relationships/tags" Target="../tags/tag17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16.bin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135769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96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hthoek 8"/>
          <p:cNvSpPr/>
          <p:nvPr/>
        </p:nvSpPr>
        <p:spPr>
          <a:xfrm>
            <a:off x="0" y="5445224"/>
            <a:ext cx="9140155" cy="1080000"/>
          </a:xfrm>
          <a:prstGeom prst="rect">
            <a:avLst/>
          </a:prstGeom>
          <a:solidFill>
            <a:srgbClr val="437C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prstClr val="white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pyAllHillShadedWaterfall</a:t>
            </a:r>
            <a:endParaRPr lang="en-GB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Development Notes, August 2016</a:t>
            </a:r>
            <a:endParaRPr lang="en-GB" dirty="0"/>
          </a:p>
        </p:txBody>
      </p:sp>
      <p:sp>
        <p:nvSpPr>
          <p:cNvPr id="4" name="Tijdelijke aanduiding voor afbeelding 3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000" y="0"/>
            <a:ext cx="108000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74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996952"/>
            <a:ext cx="8728364" cy="196412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EM710 Sample: 0003_20110822_092831_Vector.all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969478">
            <a:off x="2470413" y="-2770306"/>
            <a:ext cx="3605901" cy="934871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7504" y="5241974"/>
            <a:ext cx="75071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Confirm the –r (rotate) option runs left to right</a:t>
            </a:r>
          </a:p>
          <a:p>
            <a:r>
              <a:rPr lang="en-AU" dirty="0" smtClean="0"/>
              <a:t>Auto stretch in across track axis to approximate real world pixel isometry</a:t>
            </a:r>
            <a:endParaRPr lang="en-AU" dirty="0"/>
          </a:p>
        </p:txBody>
      </p:sp>
      <p:sp>
        <p:nvSpPr>
          <p:cNvPr id="14" name="Rounded Rectangular Callout 13"/>
          <p:cNvSpPr/>
          <p:nvPr/>
        </p:nvSpPr>
        <p:spPr>
          <a:xfrm>
            <a:off x="7539724" y="969708"/>
            <a:ext cx="1440160" cy="921208"/>
          </a:xfrm>
          <a:prstGeom prst="wedgeRoundRectCallout">
            <a:avLst>
              <a:gd name="adj1" fmla="val -67924"/>
              <a:gd name="adj2" fmla="val 2941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/>
              <a:t>Conventional processed file with </a:t>
            </a:r>
            <a:r>
              <a:rPr lang="en-AU" sz="1400" dirty="0" err="1" smtClean="0"/>
              <a:t>lastools</a:t>
            </a:r>
            <a:r>
              <a:rPr lang="en-AU" sz="1400" dirty="0" smtClean="0"/>
              <a:t> </a:t>
            </a:r>
            <a:r>
              <a:rPr lang="en-AU" sz="1400" dirty="0" err="1" smtClean="0"/>
              <a:t>hillshading</a:t>
            </a:r>
            <a:endParaRPr lang="en-AU" sz="1400" dirty="0"/>
          </a:p>
        </p:txBody>
      </p:sp>
      <p:sp>
        <p:nvSpPr>
          <p:cNvPr id="15" name="Rounded Rectangular Callout 14"/>
          <p:cNvSpPr/>
          <p:nvPr/>
        </p:nvSpPr>
        <p:spPr>
          <a:xfrm>
            <a:off x="7524328" y="3083856"/>
            <a:ext cx="1440160" cy="921208"/>
          </a:xfrm>
          <a:prstGeom prst="wedgeRoundRectCallout">
            <a:avLst>
              <a:gd name="adj1" fmla="val -67924"/>
              <a:gd name="adj2" fmla="val 29413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/>
              <a:t>Python waterfall </a:t>
            </a:r>
            <a:r>
              <a:rPr lang="en-AU" sz="1400" dirty="0" err="1" smtClean="0"/>
              <a:t>hillshading</a:t>
            </a:r>
            <a:r>
              <a:rPr lang="en-AU" sz="1400" dirty="0" smtClean="0"/>
              <a:t> with </a:t>
            </a:r>
            <a:r>
              <a:rPr lang="en-AU" sz="1400" dirty="0" err="1" smtClean="0"/>
              <a:t>jeca</a:t>
            </a:r>
            <a:r>
              <a:rPr lang="en-AU" sz="1400" dirty="0" smtClean="0"/>
              <a:t> depth palette </a:t>
            </a:r>
            <a:endParaRPr lang="en-AU" sz="1400" dirty="0"/>
          </a:p>
        </p:txBody>
      </p:sp>
    </p:spTree>
    <p:extLst>
      <p:ext uri="{BB962C8B-B14F-4D97-AF65-F5344CB8AC3E}">
        <p14:creationId xmlns:p14="http://schemas.microsoft.com/office/powerpoint/2010/main" val="4005102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em2000-0005-vsm3_15-20151123-023334.all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79072">
            <a:off x="4003516" y="-2825736"/>
            <a:ext cx="1136969" cy="82981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637" y="1958452"/>
            <a:ext cx="8312727" cy="83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417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em2000-0005-vsm3_15-20151123-023334.all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79072">
            <a:off x="-5772501" y="-10900214"/>
            <a:ext cx="3568299" cy="2604324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102408" y="3782304"/>
            <a:ext cx="26088898" cy="26124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3706759" y="-1612705"/>
            <a:ext cx="2950719" cy="770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357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C:/development/python/0004_20110307_041009.all</a:t>
            </a:r>
            <a:endParaRPr lang="en-GB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9144000" cy="547112"/>
          </a:xfrm>
          <a:prstGeom prst="rect">
            <a:avLst/>
          </a:prstGeom>
        </p:spPr>
      </p:pic>
      <p:sp>
        <p:nvSpPr>
          <p:cNvPr id="10" name="Rounded Rectangular Callout 9"/>
          <p:cNvSpPr/>
          <p:nvPr/>
        </p:nvSpPr>
        <p:spPr>
          <a:xfrm>
            <a:off x="6804248" y="1484784"/>
            <a:ext cx="2304256" cy="443068"/>
          </a:xfrm>
          <a:prstGeom prst="wedgeRoundRectCallout">
            <a:avLst>
              <a:gd name="adj1" fmla="val -167498"/>
              <a:gd name="adj2" fmla="val -8237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 smtClean="0"/>
              <a:t>Jeca</a:t>
            </a:r>
            <a:r>
              <a:rPr lang="en-US" sz="1400" dirty="0" smtClean="0"/>
              <a:t> 64 Colors. Note contouring at color boundaries Bad!</a:t>
            </a:r>
            <a:endParaRPr lang="en-AU" sz="1400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8100392" y="2564904"/>
            <a:ext cx="1043608" cy="443068"/>
          </a:xfrm>
          <a:prstGeom prst="wedgeRoundRectCallout">
            <a:avLst>
              <a:gd name="adj1" fmla="val -94849"/>
              <a:gd name="adj2" fmla="val -74851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/>
              <a:t>Jeca</a:t>
            </a:r>
            <a:r>
              <a:rPr lang="en-AU" sz="1400" dirty="0" smtClean="0"/>
              <a:t> 256 </a:t>
            </a:r>
            <a:r>
              <a:rPr lang="en-AU" sz="1400" dirty="0" err="1" smtClean="0"/>
              <a:t>Colors</a:t>
            </a:r>
            <a:endParaRPr lang="en-AU" sz="14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19156"/>
            <a:ext cx="9144000" cy="54574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5573"/>
            <a:ext cx="9144000" cy="326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802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77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#10;&lt;root reqver=&quot;21047&quot;&gt;&lt;version val=&quot;23038&quot;/&gt;&lt;CPresentation id=&quot;1&quot;&gt;&lt;m_precDefaultNumber&gt;&lt;m_bNumberIsYear val=&quot;0&quot;/&gt;&lt;m_chMinusSymbol&gt;-&lt;/m_chMinusSymbol&gt;&lt;m_chDecimalSymbol17909&gt;.&lt;/m_chDecimalSymbol17909&gt;&lt;m_nGroupingDigits17909 val=&quot;3&quot;/&gt;&lt;m_chGroupingSymbol17909&gt;,&lt;/m_chGroupingSymbol17909&gt;&lt;/m_precDefaultNumber&gt;&lt;m_precDefaultPercent&gt;&lt;m_bNumberIsYear val=&quot;0&quot;/&gt;&lt;m_chMinusSymbol&gt;-&lt;/m_chMinusSymbol&gt;&lt;m_chDecimalSymbol17909&gt;.&lt;/m_chDecimalSymbol17909&gt;&lt;m_nGroupingDigits17909 val=&quot;3&quot;/&gt;&lt;m_chGroupingSymbol17909&gt;,&lt;/m_chGroupingSymbol17909&gt;&lt;m_strSuffix17909&gt;%&lt;/m_strSuffix17909&gt;&lt;/m_precDefaultPercent&gt;&lt;m_precDefaultDate&gt;&lt;m_bNumberIsYear val=&quot;0&quot;/&gt;&lt;/m_precDefaultDate&gt;&lt;m_precDefaultYear&gt;&lt;m_bNumberIsYear val=&quot;0&quot;/&gt;&lt;/m_precDefaultYear&gt;&lt;m_precDefaultQuarter&gt;&lt;m_bNumberIsYear val=&quot;0&quot;/&gt;&lt;/m_precDefaultQuarter&gt;&lt;m_precDefaultMonth&gt;&lt;m_bNumberIsYear val=&quot;0&quot;/&gt;&lt;/m_precDefaultMonth&gt;&lt;m_precDefaultWeek&gt;&lt;m_bNumberIsYear val=&quot;0&quot;/&gt;&lt;/m_precDefaultWeek&gt;&lt;m_precDefaultDay&gt;&lt;m_bNumberIsYear val=&quot;0&quot;/&gt;&lt;/m_precDefaultDay&gt;&lt;m_mruColor&gt;&lt;m_vecMRU length=&quot;4&quot;&gt;&lt;elem m_fUsage=&quot;3.43900000000000010000E+000&quot;&gt;&lt;m_msothmcolidx val=&quot;0&quot;/&gt;&lt;m_rgb r=&quot;43&quot; g=&quot;7c&quot; b=&quot;92&quot;/&gt;&lt;m_ppcolschidx tagver0=&quot;23004&quot; tagname0=&quot;m_ppcolschidxUNRECOGNIZED&quot; val=&quot;0&quot;/&gt;&lt;m_nBrightness val=&quot;0&quot;/&gt;&lt;/elem&gt;&lt;elem m_fUsage=&quot;1.77803100000000010000E+000&quot;&gt;&lt;m_msothmcolidx val=&quot;0&quot;/&gt;&lt;m_rgb r=&quot;da&quot; g=&quot;be&quot; b=&quot;86&quot;/&gt;&lt;m_ppcolschidx tagver0=&quot;23004&quot; tagname0=&quot;m_ppcolschidxUNRECOGNIZED&quot; val=&quot;0&quot;/&gt;&lt;m_nBrightness val=&quot;0&quot;/&gt;&lt;/elem&gt;&lt;elem m_fUsage=&quot;1.29618459900000030000E+000&quot;&gt;&lt;m_msothmcolidx val=&quot;0&quot;/&gt;&lt;m_rgb r=&quot;dd&quot; g=&quot;e2&quot; b=&quot;e7&quot;/&gt;&lt;m_ppcolschidx tagver0=&quot;23004&quot; tagname0=&quot;m_ppcolschidxUNRECOGNIZED&quot; val=&quot;0&quot;/&gt;&lt;m_nBrightness val=&quot;0&quot;/&gt;&lt;/elem&gt;&lt;elem m_fUsage=&quot;6.62489036190000100000E-001&quot;&gt;&lt;m_msothmcolidx val=&quot;0&quot;/&gt;&lt;m_rgb r=&quot;ce&quot; g=&quot;0&quot; b=&quot;0&quot;/&gt;&lt;m_ppcolschidx tagver0=&quot;23004&quot; tagname0=&quot;m_ppcolschidxUNRECOGNIZED&quot; val=&quot;0&quot;/&gt;&lt;m_nBrightness val=&quot;0&quot;/&gt;&lt;/elem&gt;&lt;/m_vecMRU&gt;&lt;/m_mruColor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lank">
  <a:themeElements>
    <a:clrScheme name="FUGRO DEF">
      <a:dk1>
        <a:sysClr val="windowText" lastClr="000000"/>
      </a:dk1>
      <a:lt1>
        <a:sysClr val="window" lastClr="FFFFFF"/>
      </a:lt1>
      <a:dk2>
        <a:srgbClr val="3C6C82"/>
      </a:dk2>
      <a:lt2>
        <a:srgbClr val="FFFFFF"/>
      </a:lt2>
      <a:accent1>
        <a:srgbClr val="3FA0D4"/>
      </a:accent1>
      <a:accent2>
        <a:srgbClr val="47994B"/>
      </a:accent2>
      <a:accent3>
        <a:srgbClr val="88BA14"/>
      </a:accent3>
      <a:accent4>
        <a:srgbClr val="437C92"/>
      </a:accent4>
      <a:accent5>
        <a:srgbClr val="0AABA4"/>
      </a:accent5>
      <a:accent6>
        <a:srgbClr val="DABE86"/>
      </a:accent6>
      <a:hlink>
        <a:srgbClr val="3FA0D4"/>
      </a:hlink>
      <a:folHlink>
        <a:srgbClr val="437C92"/>
      </a:folHlink>
    </a:clrScheme>
    <a:fontScheme name="Defaul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s-powerpoint-templates-regular.potx" id="{F8B8C427-2762-4C95-8DD1-CEAE5D497527}" vid="{2F175E2C-BB19-49F9-8C64-DB2DE45D6E80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9411</TotalTime>
  <Words>72</Words>
  <Application>Microsoft Office PowerPoint</Application>
  <PresentationFormat>On-screen Show (4:3)</PresentationFormat>
  <Paragraphs>18</Paragraphs>
  <Slides>6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Blank</vt:lpstr>
      <vt:lpstr>think-cell Slide</vt:lpstr>
      <vt:lpstr>pyAllHillShadedWaterfall</vt:lpstr>
      <vt:lpstr>EM710 Sample: 0003_20110822_092831_Vector.all</vt:lpstr>
      <vt:lpstr>em2000-0005-vsm3_15-20151123-023334.all</vt:lpstr>
      <vt:lpstr>em2000-0005-vsm3_15-20151123-023334.all</vt:lpstr>
      <vt:lpstr>C:/development/python/0004_20110307_041009.all</vt:lpstr>
      <vt:lpstr>PowerPoint Presentation</vt:lpstr>
    </vt:vector>
  </TitlesOfParts>
  <Company>Fugro Survey Pty Ltd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Kennedy, Paul</dc:creator>
  <cp:lastModifiedBy>Kennedy, Paul</cp:lastModifiedBy>
  <cp:revision>44</cp:revision>
  <cp:lastPrinted>2014-07-03T06:58:13Z</cp:lastPrinted>
  <dcterms:created xsi:type="dcterms:W3CDTF">2016-06-19T03:12:04Z</dcterms:created>
  <dcterms:modified xsi:type="dcterms:W3CDTF">2016-09-13T14:53:24Z</dcterms:modified>
</cp:coreProperties>
</file>

<file path=docProps/thumbnail.jpeg>
</file>